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90" r:id="rId4"/>
    <p:sldId id="293" r:id="rId5"/>
    <p:sldId id="292" r:id="rId6"/>
    <p:sldId id="313" r:id="rId7"/>
    <p:sldId id="295" r:id="rId8"/>
    <p:sldId id="320" r:id="rId9"/>
    <p:sldId id="309" r:id="rId10"/>
    <p:sldId id="321" r:id="rId11"/>
    <p:sldId id="312" r:id="rId12"/>
    <p:sldId id="310" r:id="rId13"/>
    <p:sldId id="311" r:id="rId14"/>
    <p:sldId id="314" r:id="rId15"/>
    <p:sldId id="315" r:id="rId16"/>
    <p:sldId id="305" r:id="rId17"/>
    <p:sldId id="306" r:id="rId18"/>
    <p:sldId id="316" r:id="rId19"/>
    <p:sldId id="303" r:id="rId20"/>
    <p:sldId id="304" r:id="rId21"/>
    <p:sldId id="297" r:id="rId22"/>
    <p:sldId id="302" r:id="rId23"/>
    <p:sldId id="298" r:id="rId24"/>
    <p:sldId id="317" r:id="rId25"/>
    <p:sldId id="318" r:id="rId26"/>
    <p:sldId id="301" r:id="rId27"/>
    <p:sldId id="319" r:id="rId28"/>
    <p:sldId id="299" r:id="rId29"/>
    <p:sldId id="29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03" autoAdjust="0"/>
  </p:normalViewPr>
  <p:slideViewPr>
    <p:cSldViewPr snapToGrid="0">
      <p:cViewPr varScale="1">
        <p:scale>
          <a:sx n="59" d="100"/>
          <a:sy n="59" d="100"/>
        </p:scale>
        <p:origin x="9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F3496-2032-4FA3-985B-1AE519FA3A4E}" type="doc">
      <dgm:prSet loTypeId="urn:microsoft.com/office/officeart/2005/8/layout/vList4" loCatId="list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5FE3B69F-7A50-4AAD-9EFF-BAA2759A370A}">
      <dgm:prSet phldrT="[文本]"/>
      <dgm:spPr/>
      <dgm:t>
        <a:bodyPr/>
        <a:lstStyle/>
        <a:p>
          <a:r>
            <a:rPr lang="zh-CN" altLang="en-US" dirty="0"/>
            <a:t>账户</a:t>
          </a:r>
        </a:p>
      </dgm:t>
    </dgm:pt>
    <dgm:pt modelId="{A1D66E22-C71F-4BFD-AFAE-B8222E65A8E7}" type="parTrans" cxnId="{3CE1058A-5AC5-4535-9C5F-CF80E21AE7D1}">
      <dgm:prSet/>
      <dgm:spPr/>
      <dgm:t>
        <a:bodyPr/>
        <a:lstStyle/>
        <a:p>
          <a:endParaRPr lang="zh-CN" altLang="en-US"/>
        </a:p>
      </dgm:t>
    </dgm:pt>
    <dgm:pt modelId="{D53057DE-A663-4314-A12A-95E9ABFB68A0}" type="sibTrans" cxnId="{3CE1058A-5AC5-4535-9C5F-CF80E21AE7D1}">
      <dgm:prSet/>
      <dgm:spPr/>
      <dgm:t>
        <a:bodyPr/>
        <a:lstStyle/>
        <a:p>
          <a:endParaRPr lang="zh-CN" altLang="en-US"/>
        </a:p>
      </dgm:t>
    </dgm:pt>
    <dgm:pt modelId="{AC26D050-9F98-4F55-8F56-68C755A90CA7}">
      <dgm:prSet phldrT="[文本]"/>
      <dgm:spPr/>
      <dgm:t>
        <a:bodyPr/>
        <a:lstStyle/>
        <a:p>
          <a:r>
            <a:rPr lang="zh-CN" altLang="en-US" dirty="0"/>
            <a:t>登录</a:t>
          </a:r>
        </a:p>
      </dgm:t>
    </dgm:pt>
    <dgm:pt modelId="{F69B4741-860D-4F9F-AF9A-60FE86D1AEDF}" type="parTrans" cxnId="{1EACE05A-D336-45B5-A15C-28B2284F4D35}">
      <dgm:prSet/>
      <dgm:spPr/>
      <dgm:t>
        <a:bodyPr/>
        <a:lstStyle/>
        <a:p>
          <a:endParaRPr lang="zh-CN" altLang="en-US"/>
        </a:p>
      </dgm:t>
    </dgm:pt>
    <dgm:pt modelId="{4E9D961D-7081-486F-AE5B-4EF2BD525ABE}" type="sibTrans" cxnId="{1EACE05A-D336-45B5-A15C-28B2284F4D35}">
      <dgm:prSet/>
      <dgm:spPr/>
      <dgm:t>
        <a:bodyPr/>
        <a:lstStyle/>
        <a:p>
          <a:endParaRPr lang="zh-CN" altLang="en-US"/>
        </a:p>
      </dgm:t>
    </dgm:pt>
    <dgm:pt modelId="{7959E42A-0865-4D64-B53A-EF6301C8094F}">
      <dgm:prSet phldrT="[文本]"/>
      <dgm:spPr/>
      <dgm:t>
        <a:bodyPr/>
        <a:lstStyle/>
        <a:p>
          <a:r>
            <a:rPr lang="zh-CN" altLang="en-US" dirty="0"/>
            <a:t>注册显示</a:t>
          </a:r>
        </a:p>
      </dgm:t>
    </dgm:pt>
    <dgm:pt modelId="{F88A282E-7024-4559-B6FC-14A80D96B1C4}" type="parTrans" cxnId="{45E7B5C4-876B-4B21-AE19-B074BF2DBF10}">
      <dgm:prSet/>
      <dgm:spPr/>
      <dgm:t>
        <a:bodyPr/>
        <a:lstStyle/>
        <a:p>
          <a:endParaRPr lang="zh-CN" altLang="en-US"/>
        </a:p>
      </dgm:t>
    </dgm:pt>
    <dgm:pt modelId="{8ACC73E0-FFDE-429D-92B9-E7B5F628615E}" type="sibTrans" cxnId="{45E7B5C4-876B-4B21-AE19-B074BF2DBF10}">
      <dgm:prSet/>
      <dgm:spPr/>
      <dgm:t>
        <a:bodyPr/>
        <a:lstStyle/>
        <a:p>
          <a:endParaRPr lang="zh-CN" altLang="en-US"/>
        </a:p>
      </dgm:t>
    </dgm:pt>
    <dgm:pt modelId="{CB0B70C8-C4B7-481F-A505-EBA420D45654}">
      <dgm:prSet phldrT="[文本]"/>
      <dgm:spPr/>
      <dgm:t>
        <a:bodyPr/>
        <a:lstStyle/>
        <a:p>
          <a:r>
            <a:rPr lang="zh-CN" altLang="en-US" dirty="0"/>
            <a:t>动态显示</a:t>
          </a:r>
        </a:p>
      </dgm:t>
    </dgm:pt>
    <dgm:pt modelId="{5A616791-43EC-4A94-9D4F-4D1BDF47E572}" type="parTrans" cxnId="{8885D0B0-0BB9-40C2-8B98-CDF1CD0B9D41}">
      <dgm:prSet/>
      <dgm:spPr/>
      <dgm:t>
        <a:bodyPr/>
        <a:lstStyle/>
        <a:p>
          <a:endParaRPr lang="zh-CN" altLang="en-US"/>
        </a:p>
      </dgm:t>
    </dgm:pt>
    <dgm:pt modelId="{D070F991-1D1D-42A3-953B-9B2191BA400D}" type="sibTrans" cxnId="{8885D0B0-0BB9-40C2-8B98-CDF1CD0B9D41}">
      <dgm:prSet/>
      <dgm:spPr/>
      <dgm:t>
        <a:bodyPr/>
        <a:lstStyle/>
        <a:p>
          <a:endParaRPr lang="zh-CN" altLang="en-US"/>
        </a:p>
      </dgm:t>
    </dgm:pt>
    <dgm:pt modelId="{A56AC5F8-9006-47B6-8FFC-DF653E5633F1}">
      <dgm:prSet phldrT="[文本]"/>
      <dgm:spPr/>
      <dgm:t>
        <a:bodyPr/>
        <a:lstStyle/>
        <a:p>
          <a:r>
            <a:rPr lang="zh-CN" altLang="en-US" dirty="0"/>
            <a:t>刷新</a:t>
          </a:r>
        </a:p>
      </dgm:t>
    </dgm:pt>
    <dgm:pt modelId="{94B05376-2DB1-46F3-9288-9E2EA88D6EB2}" type="parTrans" cxnId="{2FED2A88-3B9D-4207-AA32-7CCC0E7F1CA9}">
      <dgm:prSet/>
      <dgm:spPr/>
      <dgm:t>
        <a:bodyPr/>
        <a:lstStyle/>
        <a:p>
          <a:endParaRPr lang="zh-CN" altLang="en-US"/>
        </a:p>
      </dgm:t>
    </dgm:pt>
    <dgm:pt modelId="{3BCDD6B9-E9F0-46CE-8DE5-FA430F0D1A32}" type="sibTrans" cxnId="{2FED2A88-3B9D-4207-AA32-7CCC0E7F1CA9}">
      <dgm:prSet/>
      <dgm:spPr/>
      <dgm:t>
        <a:bodyPr/>
        <a:lstStyle/>
        <a:p>
          <a:endParaRPr lang="zh-CN" altLang="en-US"/>
        </a:p>
      </dgm:t>
    </dgm:pt>
    <dgm:pt modelId="{93998360-6320-45C4-AE1F-38A8C46C4B73}">
      <dgm:prSet phldrT="[文本]"/>
      <dgm:spPr/>
      <dgm:t>
        <a:bodyPr/>
        <a:lstStyle/>
        <a:p>
          <a:r>
            <a:rPr lang="zh-CN" altLang="en-US" dirty="0"/>
            <a:t>动态发布</a:t>
          </a:r>
        </a:p>
      </dgm:t>
    </dgm:pt>
    <dgm:pt modelId="{BCEAA8B2-C360-4796-AA1C-1004191B4FF3}" type="parTrans" cxnId="{A8AE3501-E75A-4760-9C0A-46B01B262B62}">
      <dgm:prSet/>
      <dgm:spPr/>
      <dgm:t>
        <a:bodyPr/>
        <a:lstStyle/>
        <a:p>
          <a:endParaRPr lang="zh-CN" altLang="en-US"/>
        </a:p>
      </dgm:t>
    </dgm:pt>
    <dgm:pt modelId="{0CA26A8E-3781-460E-A29C-C61AEF3434D0}" type="sibTrans" cxnId="{A8AE3501-E75A-4760-9C0A-46B01B262B62}">
      <dgm:prSet/>
      <dgm:spPr/>
      <dgm:t>
        <a:bodyPr/>
        <a:lstStyle/>
        <a:p>
          <a:endParaRPr lang="zh-CN" altLang="en-US"/>
        </a:p>
      </dgm:t>
    </dgm:pt>
    <dgm:pt modelId="{9E4E2A09-2984-4061-8A9F-2D50C2502642}">
      <dgm:prSet phldrT="[文本]"/>
      <dgm:spPr/>
      <dgm:t>
        <a:bodyPr/>
        <a:lstStyle/>
        <a:p>
          <a:r>
            <a:rPr lang="zh-CN" altLang="en-US" dirty="0"/>
            <a:t>发布文字</a:t>
          </a:r>
        </a:p>
      </dgm:t>
    </dgm:pt>
    <dgm:pt modelId="{AB20B734-C7FB-4F6D-AA8C-A3F06C84E177}" type="parTrans" cxnId="{1A099F06-1652-4803-960C-C38FDAE99F2F}">
      <dgm:prSet/>
      <dgm:spPr/>
      <dgm:t>
        <a:bodyPr/>
        <a:lstStyle/>
        <a:p>
          <a:endParaRPr lang="zh-CN" altLang="en-US"/>
        </a:p>
      </dgm:t>
    </dgm:pt>
    <dgm:pt modelId="{9F149D90-C5B0-47FA-B31C-212B5491A383}" type="sibTrans" cxnId="{1A099F06-1652-4803-960C-C38FDAE99F2F}">
      <dgm:prSet/>
      <dgm:spPr/>
      <dgm:t>
        <a:bodyPr/>
        <a:lstStyle/>
        <a:p>
          <a:endParaRPr lang="zh-CN" altLang="en-US"/>
        </a:p>
      </dgm:t>
    </dgm:pt>
    <dgm:pt modelId="{D6D0DD16-AEC6-417D-A71D-2339A556EB34}">
      <dgm:prSet phldrT="[文本]"/>
      <dgm:spPr/>
      <dgm:t>
        <a:bodyPr/>
        <a:lstStyle/>
        <a:p>
          <a:r>
            <a:rPr lang="zh-CN" altLang="en-US" dirty="0"/>
            <a:t>发布文字</a:t>
          </a:r>
          <a:r>
            <a:rPr lang="en-US" altLang="zh-CN" dirty="0"/>
            <a:t>+</a:t>
          </a:r>
          <a:r>
            <a:rPr lang="zh-CN" altLang="en-US" dirty="0"/>
            <a:t>图片</a:t>
          </a:r>
        </a:p>
      </dgm:t>
    </dgm:pt>
    <dgm:pt modelId="{98206746-A31D-4B46-BCCC-0439120572A4}" type="parTrans" cxnId="{A109D736-86F1-4FF5-8D41-3FE43A0B4A7D}">
      <dgm:prSet/>
      <dgm:spPr/>
      <dgm:t>
        <a:bodyPr/>
        <a:lstStyle/>
        <a:p>
          <a:endParaRPr lang="zh-CN" altLang="en-US"/>
        </a:p>
      </dgm:t>
    </dgm:pt>
    <dgm:pt modelId="{9F757016-80AD-485E-88A8-FA5B603461E3}" type="sibTrans" cxnId="{A109D736-86F1-4FF5-8D41-3FE43A0B4A7D}">
      <dgm:prSet/>
      <dgm:spPr/>
      <dgm:t>
        <a:bodyPr/>
        <a:lstStyle/>
        <a:p>
          <a:endParaRPr lang="zh-CN" altLang="en-US"/>
        </a:p>
      </dgm:t>
    </dgm:pt>
    <dgm:pt modelId="{2E98A389-E605-43C7-BA5F-2E928024D5BA}">
      <dgm:prSet phldrT="[文本]"/>
      <dgm:spPr/>
      <dgm:t>
        <a:bodyPr/>
        <a:lstStyle/>
        <a:p>
          <a:r>
            <a:rPr lang="zh-CN" altLang="en-US" dirty="0"/>
            <a:t>加载更多</a:t>
          </a:r>
        </a:p>
      </dgm:t>
    </dgm:pt>
    <dgm:pt modelId="{8D19821C-FFEF-4F84-9637-0F0AAE5BD718}" type="parTrans" cxnId="{D2834EFC-1715-4EFB-9F99-2DE62B4C32EC}">
      <dgm:prSet/>
      <dgm:spPr/>
      <dgm:t>
        <a:bodyPr/>
        <a:lstStyle/>
        <a:p>
          <a:endParaRPr lang="zh-CN" altLang="en-US"/>
        </a:p>
      </dgm:t>
    </dgm:pt>
    <dgm:pt modelId="{1E3A9486-66FD-41FB-B514-97A04E5CFBBA}" type="sibTrans" cxnId="{D2834EFC-1715-4EFB-9F99-2DE62B4C32EC}">
      <dgm:prSet/>
      <dgm:spPr/>
      <dgm:t>
        <a:bodyPr/>
        <a:lstStyle/>
        <a:p>
          <a:endParaRPr lang="zh-CN" altLang="en-US"/>
        </a:p>
      </dgm:t>
    </dgm:pt>
    <dgm:pt modelId="{83B99EEF-FD17-4CEB-8FB4-624FB64585C0}">
      <dgm:prSet phldrT="[文本]"/>
      <dgm:spPr/>
      <dgm:t>
        <a:bodyPr/>
        <a:lstStyle/>
        <a:p>
          <a:r>
            <a:rPr lang="zh-CN" altLang="en-US" dirty="0"/>
            <a:t>删除</a:t>
          </a:r>
        </a:p>
      </dgm:t>
    </dgm:pt>
    <dgm:pt modelId="{5D9765C9-C06A-4CBD-81FC-96EB0B3101FE}" type="parTrans" cxnId="{9E061B01-D7A4-4982-A162-EA6C08F8744E}">
      <dgm:prSet/>
      <dgm:spPr/>
      <dgm:t>
        <a:bodyPr/>
        <a:lstStyle/>
        <a:p>
          <a:endParaRPr lang="zh-CN" altLang="en-US"/>
        </a:p>
      </dgm:t>
    </dgm:pt>
    <dgm:pt modelId="{4CF2B3B9-A3B6-412C-8341-F8253EBC411F}" type="sibTrans" cxnId="{9E061B01-D7A4-4982-A162-EA6C08F8744E}">
      <dgm:prSet/>
      <dgm:spPr/>
      <dgm:t>
        <a:bodyPr/>
        <a:lstStyle/>
        <a:p>
          <a:endParaRPr lang="zh-CN" altLang="en-US"/>
        </a:p>
      </dgm:t>
    </dgm:pt>
    <dgm:pt modelId="{66F3F7A0-1FEC-44DE-A900-455914EEB99E}">
      <dgm:prSet phldrT="[文本]"/>
      <dgm:spPr/>
      <dgm:t>
        <a:bodyPr/>
        <a:lstStyle/>
        <a:p>
          <a:r>
            <a:rPr lang="zh-CN" altLang="en-US" dirty="0"/>
            <a:t>部分编辑</a:t>
          </a:r>
        </a:p>
      </dgm:t>
    </dgm:pt>
    <dgm:pt modelId="{5E736789-E540-4D2E-8F8A-3E344C72262C}" type="parTrans" cxnId="{EA6FBDA3-8464-47C3-9618-3377CBC124BF}">
      <dgm:prSet/>
      <dgm:spPr/>
      <dgm:t>
        <a:bodyPr/>
        <a:lstStyle/>
        <a:p>
          <a:endParaRPr lang="zh-CN" altLang="en-US"/>
        </a:p>
      </dgm:t>
    </dgm:pt>
    <dgm:pt modelId="{301C6469-5CF7-4CCE-A9EB-FD39B2233351}" type="sibTrans" cxnId="{EA6FBDA3-8464-47C3-9618-3377CBC124BF}">
      <dgm:prSet/>
      <dgm:spPr/>
      <dgm:t>
        <a:bodyPr/>
        <a:lstStyle/>
        <a:p>
          <a:endParaRPr lang="zh-CN" altLang="en-US"/>
        </a:p>
      </dgm:t>
    </dgm:pt>
    <dgm:pt modelId="{0764D77A-9A7C-4224-8ACA-51D1CE1F3EFA}" type="pres">
      <dgm:prSet presAssocID="{8FFF3496-2032-4FA3-985B-1AE519FA3A4E}" presName="linear" presStyleCnt="0">
        <dgm:presLayoutVars>
          <dgm:dir/>
          <dgm:resizeHandles val="exact"/>
        </dgm:presLayoutVars>
      </dgm:prSet>
      <dgm:spPr/>
    </dgm:pt>
    <dgm:pt modelId="{93D4FCDD-197C-4CD7-9DB5-A723C76354D5}" type="pres">
      <dgm:prSet presAssocID="{5FE3B69F-7A50-4AAD-9EFF-BAA2759A370A}" presName="comp" presStyleCnt="0"/>
      <dgm:spPr/>
    </dgm:pt>
    <dgm:pt modelId="{3B439E01-0812-4FD3-85BA-F918FA3052D7}" type="pres">
      <dgm:prSet presAssocID="{5FE3B69F-7A50-4AAD-9EFF-BAA2759A370A}" presName="box" presStyleLbl="node1" presStyleIdx="0" presStyleCnt="3"/>
      <dgm:spPr/>
    </dgm:pt>
    <dgm:pt modelId="{55946DF4-D75D-4DC7-9AEA-DBA877EBF765}" type="pres">
      <dgm:prSet presAssocID="{5FE3B69F-7A50-4AAD-9EFF-BAA2759A370A}" presName="img" presStyleLbl="fgImgPlace1" presStyleIdx="0" presStyleCnt="3" custScaleX="36784" custScaleY="71537"/>
      <dgm:spPr/>
    </dgm:pt>
    <dgm:pt modelId="{0AC5410A-354F-4DBB-B5D0-D5285FDA33B2}" type="pres">
      <dgm:prSet presAssocID="{5FE3B69F-7A50-4AAD-9EFF-BAA2759A370A}" presName="text" presStyleLbl="node1" presStyleIdx="0" presStyleCnt="3">
        <dgm:presLayoutVars>
          <dgm:bulletEnabled val="1"/>
        </dgm:presLayoutVars>
      </dgm:prSet>
      <dgm:spPr/>
    </dgm:pt>
    <dgm:pt modelId="{5525CABC-AF33-4E43-A60F-8ED91A62E212}" type="pres">
      <dgm:prSet presAssocID="{D53057DE-A663-4314-A12A-95E9ABFB68A0}" presName="spacer" presStyleCnt="0"/>
      <dgm:spPr/>
    </dgm:pt>
    <dgm:pt modelId="{7DD4A9B9-6CDB-4114-BCC0-EC24D889089A}" type="pres">
      <dgm:prSet presAssocID="{CB0B70C8-C4B7-481F-A505-EBA420D45654}" presName="comp" presStyleCnt="0"/>
      <dgm:spPr/>
    </dgm:pt>
    <dgm:pt modelId="{E7117C7E-A09D-4177-B923-4E8BA6CAA6CC}" type="pres">
      <dgm:prSet presAssocID="{CB0B70C8-C4B7-481F-A505-EBA420D45654}" presName="box" presStyleLbl="node1" presStyleIdx="1" presStyleCnt="3"/>
      <dgm:spPr/>
    </dgm:pt>
    <dgm:pt modelId="{B43982AC-FD66-401D-9E7E-78A12130D835}" type="pres">
      <dgm:prSet presAssocID="{CB0B70C8-C4B7-481F-A505-EBA420D45654}" presName="img" presStyleLbl="fgImgPlace1" presStyleIdx="1" presStyleCnt="3" custScaleX="31608" custScaleY="55659"/>
      <dgm:spPr/>
    </dgm:pt>
    <dgm:pt modelId="{283E4C37-9626-494C-BC06-32D1B53BC6A6}" type="pres">
      <dgm:prSet presAssocID="{CB0B70C8-C4B7-481F-A505-EBA420D45654}" presName="text" presStyleLbl="node1" presStyleIdx="1" presStyleCnt="3">
        <dgm:presLayoutVars>
          <dgm:bulletEnabled val="1"/>
        </dgm:presLayoutVars>
      </dgm:prSet>
      <dgm:spPr/>
    </dgm:pt>
    <dgm:pt modelId="{D4B35344-CB02-4319-B260-50D73F7AED29}" type="pres">
      <dgm:prSet presAssocID="{D070F991-1D1D-42A3-953B-9B2191BA400D}" presName="spacer" presStyleCnt="0"/>
      <dgm:spPr/>
    </dgm:pt>
    <dgm:pt modelId="{05BC5634-A18B-4FFF-B81D-11A33183A706}" type="pres">
      <dgm:prSet presAssocID="{93998360-6320-45C4-AE1F-38A8C46C4B73}" presName="comp" presStyleCnt="0"/>
      <dgm:spPr/>
    </dgm:pt>
    <dgm:pt modelId="{D45B8716-A4B7-43F0-9EC4-0E2349D496AD}" type="pres">
      <dgm:prSet presAssocID="{93998360-6320-45C4-AE1F-38A8C46C4B73}" presName="box" presStyleLbl="node1" presStyleIdx="2" presStyleCnt="3" custScaleY="116700"/>
      <dgm:spPr/>
    </dgm:pt>
    <dgm:pt modelId="{5060C6C9-E612-4EA0-A109-74CC18BCF8C0}" type="pres">
      <dgm:prSet presAssocID="{93998360-6320-45C4-AE1F-38A8C46C4B73}" presName="img" presStyleLbl="fgImgPlace1" presStyleIdx="2" presStyleCnt="3" custScaleX="34713" custScaleY="56828"/>
      <dgm:spPr/>
    </dgm:pt>
    <dgm:pt modelId="{7A6543C5-4DC8-423C-B16A-0686711C72D6}" type="pres">
      <dgm:prSet presAssocID="{93998360-6320-45C4-AE1F-38A8C46C4B73}" presName="text" presStyleLbl="node1" presStyleIdx="2" presStyleCnt="3">
        <dgm:presLayoutVars>
          <dgm:bulletEnabled val="1"/>
        </dgm:presLayoutVars>
      </dgm:prSet>
      <dgm:spPr/>
    </dgm:pt>
  </dgm:ptLst>
  <dgm:cxnLst>
    <dgm:cxn modelId="{9E061B01-D7A4-4982-A162-EA6C08F8744E}" srcId="{93998360-6320-45C4-AE1F-38A8C46C4B73}" destId="{83B99EEF-FD17-4CEB-8FB4-624FB64585C0}" srcOrd="2" destOrd="0" parTransId="{5D9765C9-C06A-4CBD-81FC-96EB0B3101FE}" sibTransId="{4CF2B3B9-A3B6-412C-8341-F8253EBC411F}"/>
    <dgm:cxn modelId="{A8AE3501-E75A-4760-9C0A-46B01B262B62}" srcId="{8FFF3496-2032-4FA3-985B-1AE519FA3A4E}" destId="{93998360-6320-45C4-AE1F-38A8C46C4B73}" srcOrd="2" destOrd="0" parTransId="{BCEAA8B2-C360-4796-AA1C-1004191B4FF3}" sibTransId="{0CA26A8E-3781-460E-A29C-C61AEF3434D0}"/>
    <dgm:cxn modelId="{2CDCC305-D4BB-4A0A-A017-43DC82BC55DE}" type="presOf" srcId="{83B99EEF-FD17-4CEB-8FB4-624FB64585C0}" destId="{7A6543C5-4DC8-423C-B16A-0686711C72D6}" srcOrd="1" destOrd="3" presId="urn:microsoft.com/office/officeart/2005/8/layout/vList4"/>
    <dgm:cxn modelId="{1A099F06-1652-4803-960C-C38FDAE99F2F}" srcId="{93998360-6320-45C4-AE1F-38A8C46C4B73}" destId="{9E4E2A09-2984-4061-8A9F-2D50C2502642}" srcOrd="0" destOrd="0" parTransId="{AB20B734-C7FB-4F6D-AA8C-A3F06C84E177}" sibTransId="{9F149D90-C5B0-47FA-B31C-212B5491A383}"/>
    <dgm:cxn modelId="{8C503C0B-4EAF-4BEF-9545-8A029DC19230}" type="presOf" srcId="{2E98A389-E605-43C7-BA5F-2E928024D5BA}" destId="{283E4C37-9626-494C-BC06-32D1B53BC6A6}" srcOrd="1" destOrd="2" presId="urn:microsoft.com/office/officeart/2005/8/layout/vList4"/>
    <dgm:cxn modelId="{9E71110C-341A-4413-B05D-9638F49976AF}" type="presOf" srcId="{A56AC5F8-9006-47B6-8FFC-DF653E5633F1}" destId="{283E4C37-9626-494C-BC06-32D1B53BC6A6}" srcOrd="1" destOrd="1" presId="urn:microsoft.com/office/officeart/2005/8/layout/vList4"/>
    <dgm:cxn modelId="{340FFF0E-209A-48C3-A34B-ED324F8990AF}" type="presOf" srcId="{7959E42A-0865-4D64-B53A-EF6301C8094F}" destId="{0AC5410A-354F-4DBB-B5D0-D5285FDA33B2}" srcOrd="1" destOrd="2" presId="urn:microsoft.com/office/officeart/2005/8/layout/vList4"/>
    <dgm:cxn modelId="{A9A53F2B-5C16-45C7-9FEB-DFFC69A70BBA}" type="presOf" srcId="{D6D0DD16-AEC6-417D-A71D-2339A556EB34}" destId="{D45B8716-A4B7-43F0-9EC4-0E2349D496AD}" srcOrd="0" destOrd="2" presId="urn:microsoft.com/office/officeart/2005/8/layout/vList4"/>
    <dgm:cxn modelId="{C1792D2C-A5B3-47D3-AF20-93255C59B98E}" type="presOf" srcId="{5FE3B69F-7A50-4AAD-9EFF-BAA2759A370A}" destId="{0AC5410A-354F-4DBB-B5D0-D5285FDA33B2}" srcOrd="1" destOrd="0" presId="urn:microsoft.com/office/officeart/2005/8/layout/vList4"/>
    <dgm:cxn modelId="{A109D736-86F1-4FF5-8D41-3FE43A0B4A7D}" srcId="{93998360-6320-45C4-AE1F-38A8C46C4B73}" destId="{D6D0DD16-AEC6-417D-A71D-2339A556EB34}" srcOrd="1" destOrd="0" parTransId="{98206746-A31D-4B46-BCCC-0439120572A4}" sibTransId="{9F757016-80AD-485E-88A8-FA5B603461E3}"/>
    <dgm:cxn modelId="{D3AB1C38-4D7F-4649-8CBE-752484EBDF67}" type="presOf" srcId="{A56AC5F8-9006-47B6-8FFC-DF653E5633F1}" destId="{E7117C7E-A09D-4177-B923-4E8BA6CAA6CC}" srcOrd="0" destOrd="1" presId="urn:microsoft.com/office/officeart/2005/8/layout/vList4"/>
    <dgm:cxn modelId="{F40BA43B-BD2A-4385-85BA-87998DBD449F}" type="presOf" srcId="{66F3F7A0-1FEC-44DE-A900-455914EEB99E}" destId="{7A6543C5-4DC8-423C-B16A-0686711C72D6}" srcOrd="1" destOrd="4" presId="urn:microsoft.com/office/officeart/2005/8/layout/vList4"/>
    <dgm:cxn modelId="{7D18A63D-9679-46D3-A383-60D2C9ADAD5A}" type="presOf" srcId="{9E4E2A09-2984-4061-8A9F-2D50C2502642}" destId="{7A6543C5-4DC8-423C-B16A-0686711C72D6}" srcOrd="1" destOrd="1" presId="urn:microsoft.com/office/officeart/2005/8/layout/vList4"/>
    <dgm:cxn modelId="{5F5FF33E-7BB8-4AB2-9B6F-EAB17513D13C}" type="presOf" srcId="{8FFF3496-2032-4FA3-985B-1AE519FA3A4E}" destId="{0764D77A-9A7C-4224-8ACA-51D1CE1F3EFA}" srcOrd="0" destOrd="0" presId="urn:microsoft.com/office/officeart/2005/8/layout/vList4"/>
    <dgm:cxn modelId="{21079B77-A2F7-42D6-9A6D-4F202B792619}" type="presOf" srcId="{7959E42A-0865-4D64-B53A-EF6301C8094F}" destId="{3B439E01-0812-4FD3-85BA-F918FA3052D7}" srcOrd="0" destOrd="2" presId="urn:microsoft.com/office/officeart/2005/8/layout/vList4"/>
    <dgm:cxn modelId="{618B4B78-C830-4D13-B92B-90BD3D453F0E}" type="presOf" srcId="{CB0B70C8-C4B7-481F-A505-EBA420D45654}" destId="{E7117C7E-A09D-4177-B923-4E8BA6CAA6CC}" srcOrd="0" destOrd="0" presId="urn:microsoft.com/office/officeart/2005/8/layout/vList4"/>
    <dgm:cxn modelId="{69AE3759-0BEA-4160-9A63-04FCE08D6AA7}" type="presOf" srcId="{66F3F7A0-1FEC-44DE-A900-455914EEB99E}" destId="{D45B8716-A4B7-43F0-9EC4-0E2349D496AD}" srcOrd="0" destOrd="4" presId="urn:microsoft.com/office/officeart/2005/8/layout/vList4"/>
    <dgm:cxn modelId="{1EACE05A-D336-45B5-A15C-28B2284F4D35}" srcId="{5FE3B69F-7A50-4AAD-9EFF-BAA2759A370A}" destId="{AC26D050-9F98-4F55-8F56-68C755A90CA7}" srcOrd="0" destOrd="0" parTransId="{F69B4741-860D-4F9F-AF9A-60FE86D1AEDF}" sibTransId="{4E9D961D-7081-486F-AE5B-4EF2BD525ABE}"/>
    <dgm:cxn modelId="{4CCD8781-29A2-4545-ABD8-1EAF7B58B8C2}" type="presOf" srcId="{83B99EEF-FD17-4CEB-8FB4-624FB64585C0}" destId="{D45B8716-A4B7-43F0-9EC4-0E2349D496AD}" srcOrd="0" destOrd="3" presId="urn:microsoft.com/office/officeart/2005/8/layout/vList4"/>
    <dgm:cxn modelId="{2FED2A88-3B9D-4207-AA32-7CCC0E7F1CA9}" srcId="{CB0B70C8-C4B7-481F-A505-EBA420D45654}" destId="{A56AC5F8-9006-47B6-8FFC-DF653E5633F1}" srcOrd="0" destOrd="0" parTransId="{94B05376-2DB1-46F3-9288-9E2EA88D6EB2}" sibTransId="{3BCDD6B9-E9F0-46CE-8DE5-FA430F0D1A32}"/>
    <dgm:cxn modelId="{3CE1058A-5AC5-4535-9C5F-CF80E21AE7D1}" srcId="{8FFF3496-2032-4FA3-985B-1AE519FA3A4E}" destId="{5FE3B69F-7A50-4AAD-9EFF-BAA2759A370A}" srcOrd="0" destOrd="0" parTransId="{A1D66E22-C71F-4BFD-AFAE-B8222E65A8E7}" sibTransId="{D53057DE-A663-4314-A12A-95E9ABFB68A0}"/>
    <dgm:cxn modelId="{B4984497-7E18-4DD1-9AE9-50D0700DF1D6}" type="presOf" srcId="{AC26D050-9F98-4F55-8F56-68C755A90CA7}" destId="{0AC5410A-354F-4DBB-B5D0-D5285FDA33B2}" srcOrd="1" destOrd="1" presId="urn:microsoft.com/office/officeart/2005/8/layout/vList4"/>
    <dgm:cxn modelId="{EA6FBDA3-8464-47C3-9618-3377CBC124BF}" srcId="{93998360-6320-45C4-AE1F-38A8C46C4B73}" destId="{66F3F7A0-1FEC-44DE-A900-455914EEB99E}" srcOrd="3" destOrd="0" parTransId="{5E736789-E540-4D2E-8F8A-3E344C72262C}" sibTransId="{301C6469-5CF7-4CCE-A9EB-FD39B2233351}"/>
    <dgm:cxn modelId="{8885D0B0-0BB9-40C2-8B98-CDF1CD0B9D41}" srcId="{8FFF3496-2032-4FA3-985B-1AE519FA3A4E}" destId="{CB0B70C8-C4B7-481F-A505-EBA420D45654}" srcOrd="1" destOrd="0" parTransId="{5A616791-43EC-4A94-9D4F-4D1BDF47E572}" sibTransId="{D070F991-1D1D-42A3-953B-9B2191BA400D}"/>
    <dgm:cxn modelId="{AF5737B7-9D89-4A35-A6CE-F76E05A769BA}" type="presOf" srcId="{93998360-6320-45C4-AE1F-38A8C46C4B73}" destId="{7A6543C5-4DC8-423C-B16A-0686711C72D6}" srcOrd="1" destOrd="0" presId="urn:microsoft.com/office/officeart/2005/8/layout/vList4"/>
    <dgm:cxn modelId="{1D17FEC0-50E1-4B6D-9688-51D354882B47}" type="presOf" srcId="{5FE3B69F-7A50-4AAD-9EFF-BAA2759A370A}" destId="{3B439E01-0812-4FD3-85BA-F918FA3052D7}" srcOrd="0" destOrd="0" presId="urn:microsoft.com/office/officeart/2005/8/layout/vList4"/>
    <dgm:cxn modelId="{45E7B5C4-876B-4B21-AE19-B074BF2DBF10}" srcId="{5FE3B69F-7A50-4AAD-9EFF-BAA2759A370A}" destId="{7959E42A-0865-4D64-B53A-EF6301C8094F}" srcOrd="1" destOrd="0" parTransId="{F88A282E-7024-4559-B6FC-14A80D96B1C4}" sibTransId="{8ACC73E0-FFDE-429D-92B9-E7B5F628615E}"/>
    <dgm:cxn modelId="{72DA47D2-3782-4DE3-B74E-FC46334487AD}" type="presOf" srcId="{CB0B70C8-C4B7-481F-A505-EBA420D45654}" destId="{283E4C37-9626-494C-BC06-32D1B53BC6A6}" srcOrd="1" destOrd="0" presId="urn:microsoft.com/office/officeart/2005/8/layout/vList4"/>
    <dgm:cxn modelId="{085DABDF-B3E8-4107-8C76-B4F4DC0AD9C6}" type="presOf" srcId="{AC26D050-9F98-4F55-8F56-68C755A90CA7}" destId="{3B439E01-0812-4FD3-85BA-F918FA3052D7}" srcOrd="0" destOrd="1" presId="urn:microsoft.com/office/officeart/2005/8/layout/vList4"/>
    <dgm:cxn modelId="{F942C3E0-0FDD-432E-87BB-62CE690764B6}" type="presOf" srcId="{D6D0DD16-AEC6-417D-A71D-2339A556EB34}" destId="{7A6543C5-4DC8-423C-B16A-0686711C72D6}" srcOrd="1" destOrd="2" presId="urn:microsoft.com/office/officeart/2005/8/layout/vList4"/>
    <dgm:cxn modelId="{A0085EEE-D1A8-4878-9EDD-E24A7DD18A52}" type="presOf" srcId="{9E4E2A09-2984-4061-8A9F-2D50C2502642}" destId="{D45B8716-A4B7-43F0-9EC4-0E2349D496AD}" srcOrd="0" destOrd="1" presId="urn:microsoft.com/office/officeart/2005/8/layout/vList4"/>
    <dgm:cxn modelId="{A52AA5F7-12B8-4403-B16B-8065C29F2B42}" type="presOf" srcId="{2E98A389-E605-43C7-BA5F-2E928024D5BA}" destId="{E7117C7E-A09D-4177-B923-4E8BA6CAA6CC}" srcOrd="0" destOrd="2" presId="urn:microsoft.com/office/officeart/2005/8/layout/vList4"/>
    <dgm:cxn modelId="{0524E1FB-D1B7-477E-AE25-A349C320426A}" type="presOf" srcId="{93998360-6320-45C4-AE1F-38A8C46C4B73}" destId="{D45B8716-A4B7-43F0-9EC4-0E2349D496AD}" srcOrd="0" destOrd="0" presId="urn:microsoft.com/office/officeart/2005/8/layout/vList4"/>
    <dgm:cxn modelId="{D2834EFC-1715-4EFB-9F99-2DE62B4C32EC}" srcId="{CB0B70C8-C4B7-481F-A505-EBA420D45654}" destId="{2E98A389-E605-43C7-BA5F-2E928024D5BA}" srcOrd="1" destOrd="0" parTransId="{8D19821C-FFEF-4F84-9637-0F0AAE5BD718}" sibTransId="{1E3A9486-66FD-41FB-B514-97A04E5CFBBA}"/>
    <dgm:cxn modelId="{2CAF4820-4BC3-4068-8547-07DCDEEFDD9D}" type="presParOf" srcId="{0764D77A-9A7C-4224-8ACA-51D1CE1F3EFA}" destId="{93D4FCDD-197C-4CD7-9DB5-A723C76354D5}" srcOrd="0" destOrd="0" presId="urn:microsoft.com/office/officeart/2005/8/layout/vList4"/>
    <dgm:cxn modelId="{394C3203-9D7B-4956-840B-1CB06452BEE5}" type="presParOf" srcId="{93D4FCDD-197C-4CD7-9DB5-A723C76354D5}" destId="{3B439E01-0812-4FD3-85BA-F918FA3052D7}" srcOrd="0" destOrd="0" presId="urn:microsoft.com/office/officeart/2005/8/layout/vList4"/>
    <dgm:cxn modelId="{BE7AA360-682A-461D-B1B5-D7FC43D6277C}" type="presParOf" srcId="{93D4FCDD-197C-4CD7-9DB5-A723C76354D5}" destId="{55946DF4-D75D-4DC7-9AEA-DBA877EBF765}" srcOrd="1" destOrd="0" presId="urn:microsoft.com/office/officeart/2005/8/layout/vList4"/>
    <dgm:cxn modelId="{894619A3-E81D-4B73-9617-507E9027CD8F}" type="presParOf" srcId="{93D4FCDD-197C-4CD7-9DB5-A723C76354D5}" destId="{0AC5410A-354F-4DBB-B5D0-D5285FDA33B2}" srcOrd="2" destOrd="0" presId="urn:microsoft.com/office/officeart/2005/8/layout/vList4"/>
    <dgm:cxn modelId="{3BE500D7-033D-4681-A2AF-F5DB1A4A9AAC}" type="presParOf" srcId="{0764D77A-9A7C-4224-8ACA-51D1CE1F3EFA}" destId="{5525CABC-AF33-4E43-A60F-8ED91A62E212}" srcOrd="1" destOrd="0" presId="urn:microsoft.com/office/officeart/2005/8/layout/vList4"/>
    <dgm:cxn modelId="{6AEE27EE-7802-4E8C-BB93-5FC4E8BFC47C}" type="presParOf" srcId="{0764D77A-9A7C-4224-8ACA-51D1CE1F3EFA}" destId="{7DD4A9B9-6CDB-4114-BCC0-EC24D889089A}" srcOrd="2" destOrd="0" presId="urn:microsoft.com/office/officeart/2005/8/layout/vList4"/>
    <dgm:cxn modelId="{37A493DB-52B4-4BA6-8470-7DC9C6D87256}" type="presParOf" srcId="{7DD4A9B9-6CDB-4114-BCC0-EC24D889089A}" destId="{E7117C7E-A09D-4177-B923-4E8BA6CAA6CC}" srcOrd="0" destOrd="0" presId="urn:microsoft.com/office/officeart/2005/8/layout/vList4"/>
    <dgm:cxn modelId="{5346BF68-3D9D-4261-B490-794E2628AA42}" type="presParOf" srcId="{7DD4A9B9-6CDB-4114-BCC0-EC24D889089A}" destId="{B43982AC-FD66-401D-9E7E-78A12130D835}" srcOrd="1" destOrd="0" presId="urn:microsoft.com/office/officeart/2005/8/layout/vList4"/>
    <dgm:cxn modelId="{ADD3F3F7-B0EC-42EA-893E-F99A092D0658}" type="presParOf" srcId="{7DD4A9B9-6CDB-4114-BCC0-EC24D889089A}" destId="{283E4C37-9626-494C-BC06-32D1B53BC6A6}" srcOrd="2" destOrd="0" presId="urn:microsoft.com/office/officeart/2005/8/layout/vList4"/>
    <dgm:cxn modelId="{BD781130-F84E-47B4-A804-C7980CB887B3}" type="presParOf" srcId="{0764D77A-9A7C-4224-8ACA-51D1CE1F3EFA}" destId="{D4B35344-CB02-4319-B260-50D73F7AED29}" srcOrd="3" destOrd="0" presId="urn:microsoft.com/office/officeart/2005/8/layout/vList4"/>
    <dgm:cxn modelId="{E7A9B71C-7AD6-4E7E-9730-0102B133D236}" type="presParOf" srcId="{0764D77A-9A7C-4224-8ACA-51D1CE1F3EFA}" destId="{05BC5634-A18B-4FFF-B81D-11A33183A706}" srcOrd="4" destOrd="0" presId="urn:microsoft.com/office/officeart/2005/8/layout/vList4"/>
    <dgm:cxn modelId="{D5A68C25-9AB5-4421-9612-DCDCF8E5BA70}" type="presParOf" srcId="{05BC5634-A18B-4FFF-B81D-11A33183A706}" destId="{D45B8716-A4B7-43F0-9EC4-0E2349D496AD}" srcOrd="0" destOrd="0" presId="urn:microsoft.com/office/officeart/2005/8/layout/vList4"/>
    <dgm:cxn modelId="{4308C267-FCE2-4777-BC69-0E43F3355853}" type="presParOf" srcId="{05BC5634-A18B-4FFF-B81D-11A33183A706}" destId="{5060C6C9-E612-4EA0-A109-74CC18BCF8C0}" srcOrd="1" destOrd="0" presId="urn:microsoft.com/office/officeart/2005/8/layout/vList4"/>
    <dgm:cxn modelId="{17C1D45A-9431-4B26-BD53-91B4CDB584DD}" type="presParOf" srcId="{05BC5634-A18B-4FFF-B81D-11A33183A706}" destId="{7A6543C5-4DC8-423C-B16A-0686711C72D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39E01-0812-4FD3-85BA-F918FA3052D7}">
      <dsp:nvSpPr>
        <dsp:cNvPr id="0" name=""/>
        <dsp:cNvSpPr/>
      </dsp:nvSpPr>
      <dsp:spPr>
        <a:xfrm>
          <a:off x="0" y="0"/>
          <a:ext cx="10515600" cy="1291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账户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登录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注册显示</a:t>
          </a:r>
        </a:p>
      </dsp:txBody>
      <dsp:txXfrm>
        <a:off x="2232300" y="0"/>
        <a:ext cx="8283299" cy="1291803"/>
      </dsp:txXfrm>
    </dsp:sp>
    <dsp:sp modelId="{55946DF4-D75D-4DC7-9AEA-DBA877EBF765}">
      <dsp:nvSpPr>
        <dsp:cNvPr id="0" name=""/>
        <dsp:cNvSpPr/>
      </dsp:nvSpPr>
      <dsp:spPr>
        <a:xfrm>
          <a:off x="793934" y="276254"/>
          <a:ext cx="773611" cy="7392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117C7E-A09D-4177-B923-4E8BA6CAA6CC}">
      <dsp:nvSpPr>
        <dsp:cNvPr id="0" name=""/>
        <dsp:cNvSpPr/>
      </dsp:nvSpPr>
      <dsp:spPr>
        <a:xfrm>
          <a:off x="0" y="1420983"/>
          <a:ext cx="10515600" cy="12918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动态显示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刷新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加载更多</a:t>
          </a:r>
        </a:p>
      </dsp:txBody>
      <dsp:txXfrm>
        <a:off x="2232300" y="1420983"/>
        <a:ext cx="8283299" cy="1291803"/>
      </dsp:txXfrm>
    </dsp:sp>
    <dsp:sp modelId="{B43982AC-FD66-401D-9E7E-78A12130D835}">
      <dsp:nvSpPr>
        <dsp:cNvPr id="0" name=""/>
        <dsp:cNvSpPr/>
      </dsp:nvSpPr>
      <dsp:spPr>
        <a:xfrm>
          <a:off x="848363" y="1779283"/>
          <a:ext cx="664754" cy="5752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-38983"/>
                <a:satOff val="-1125"/>
                <a:lumOff val="46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-38983"/>
                <a:satOff val="-1125"/>
                <a:lumOff val="46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-38983"/>
                <a:satOff val="-1125"/>
                <a:lumOff val="46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45B8716-A4B7-43F0-9EC4-0E2349D496AD}">
      <dsp:nvSpPr>
        <dsp:cNvPr id="0" name=""/>
        <dsp:cNvSpPr/>
      </dsp:nvSpPr>
      <dsp:spPr>
        <a:xfrm>
          <a:off x="0" y="2841967"/>
          <a:ext cx="10515600" cy="1507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动态发布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发布文字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发布文字</a:t>
          </a:r>
          <a:r>
            <a:rPr lang="en-US" altLang="zh-CN" sz="1400" kern="1200" dirty="0"/>
            <a:t>+</a:t>
          </a:r>
          <a:r>
            <a:rPr lang="zh-CN" altLang="en-US" sz="1400" kern="1200" dirty="0"/>
            <a:t>图片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删除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部分编辑</a:t>
          </a:r>
        </a:p>
      </dsp:txBody>
      <dsp:txXfrm>
        <a:off x="2232300" y="2841967"/>
        <a:ext cx="8283299" cy="1507534"/>
      </dsp:txXfrm>
    </dsp:sp>
    <dsp:sp modelId="{5060C6C9-E612-4EA0-A109-74CC18BCF8C0}">
      <dsp:nvSpPr>
        <dsp:cNvPr id="0" name=""/>
        <dsp:cNvSpPr/>
      </dsp:nvSpPr>
      <dsp:spPr>
        <a:xfrm>
          <a:off x="815712" y="3302092"/>
          <a:ext cx="730056" cy="5872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50000"/>
                <a:hueOff val="-77966"/>
                <a:satOff val="-2251"/>
                <a:lumOff val="92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50000"/>
                <a:hueOff val="-77966"/>
                <a:satOff val="-2251"/>
                <a:lumOff val="92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50000"/>
                <a:hueOff val="-77966"/>
                <a:satOff val="-2251"/>
                <a:lumOff val="92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A75E8-B9E4-4260-930B-1D345A8D9B44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13871-A334-4E6F-8667-A226F84A3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42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0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83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07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5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重点阐述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13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13871-A334-4E6F-8667-A226F84A31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8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68990-46A0-4E73-B033-36E19A499D5A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3EE8-9D97-4EFD-B79C-92E2218845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5032" y="513057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Timeline</a:t>
            </a:r>
            <a:endParaRPr lang="zh-CN" altLang="en-US" sz="7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4629" y="4234542"/>
            <a:ext cx="9733237" cy="15586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小组成员：郝  洁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10165101125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陶明沺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10165101215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杜映嘉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10165101108</a:t>
            </a:r>
          </a:p>
          <a:p>
            <a:pPr algn="r"/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吕轶霄    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10165101270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  <a:r>
              <a:rPr lang="zh-CN" altLang="en-US" dirty="0"/>
              <a:t>框架 </a:t>
            </a:r>
            <a:r>
              <a:rPr lang="en-US" altLang="zh-CN" dirty="0"/>
              <a:t>V.S. MVC</a:t>
            </a:r>
            <a:r>
              <a:rPr lang="zh-CN" altLang="en-US" dirty="0"/>
              <a:t>框架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9560"/>
            <a:ext cx="4067175" cy="240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18" y="3235735"/>
            <a:ext cx="39814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1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Junit4+Robolectric</a:t>
            </a:r>
            <a:r>
              <a:rPr lang="zh-CN" altLang="en-US" dirty="0"/>
              <a:t>工具</a:t>
            </a:r>
            <a:endParaRPr lang="en-US" altLang="zh-CN" dirty="0"/>
          </a:p>
          <a:p>
            <a:r>
              <a:rPr lang="en-US" altLang="zh-CN" dirty="0"/>
              <a:t>MVP+dagger2</a:t>
            </a:r>
            <a:r>
              <a:rPr lang="zh-CN" altLang="en-US" dirty="0"/>
              <a:t>框架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4305" y="3361773"/>
            <a:ext cx="7454779" cy="3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Android Studio</a:t>
            </a:r>
            <a:r>
              <a:rPr lang="zh-CN" altLang="en-US" dirty="0"/>
              <a:t>自动生成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39238" y="1363801"/>
            <a:ext cx="4123973" cy="48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20457"/>
            <a:ext cx="7067550" cy="3486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Android Lint </a:t>
            </a:r>
            <a:r>
              <a:rPr lang="zh-CN" altLang="en-US" dirty="0"/>
              <a:t>检测静态错误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865964" y="2420457"/>
            <a:ext cx="7763811" cy="40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2632" y="1841114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Web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&amp;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Server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2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7ED96-D309-4E15-A316-AB2FEFB8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DBD04-85DF-4B11-85DA-A8E92D34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前后端独立开发 </a:t>
            </a:r>
            <a:r>
              <a:rPr lang="en-US" altLang="zh-CN" dirty="0"/>
              <a:t>-&gt; </a:t>
            </a:r>
            <a:r>
              <a:rPr lang="zh-CN" altLang="en-US" dirty="0"/>
              <a:t>前后端独立测试</a:t>
            </a:r>
            <a:r>
              <a:rPr lang="en-US" altLang="zh-CN" dirty="0"/>
              <a:t> : </a:t>
            </a:r>
            <a:r>
              <a:rPr lang="zh-CN" altLang="en-US" dirty="0"/>
              <a:t>接口测试 </a:t>
            </a:r>
            <a:r>
              <a:rPr lang="en-US" altLang="zh-CN" dirty="0"/>
              <a:t>postman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9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3C842-C566-422F-A5A5-3FE35C56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  <a:r>
              <a:rPr lang="en-US" altLang="zh-CN" dirty="0"/>
              <a:t>-postman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270C6-F173-49FC-B8E2-64A5C233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204"/>
          </a:xfrm>
        </p:spPr>
        <p:txBody>
          <a:bodyPr>
            <a:normAutofit/>
          </a:bodyPr>
          <a:lstStyle/>
          <a:p>
            <a:r>
              <a:rPr lang="zh-CN" altLang="zh-CN" dirty="0"/>
              <a:t>接口测试</a:t>
            </a:r>
            <a:r>
              <a:rPr lang="zh-CN" altLang="en-US" dirty="0"/>
              <a:t>测试用例设计：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93541-79B0-4350-B449-7B9D0434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2580846"/>
            <a:ext cx="7059961" cy="3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3C842-C566-422F-A5A5-3FE35C56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  <a:r>
              <a:rPr lang="en-US" altLang="zh-CN" dirty="0"/>
              <a:t>-postman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270C6-F173-49FC-B8E2-64A5C233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529"/>
            <a:ext cx="3562978" cy="1048204"/>
          </a:xfrm>
        </p:spPr>
        <p:txBody>
          <a:bodyPr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Postman</a:t>
            </a:r>
            <a:r>
              <a:rPr lang="zh-CN" altLang="en-US" dirty="0"/>
              <a:t>编写脚本实现了自动化测试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00725D-A6F3-43EC-96B4-07065D90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22" y="1392764"/>
            <a:ext cx="4827951" cy="18104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E939B-B846-4403-94A0-327217EF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23" y="3968547"/>
            <a:ext cx="4827951" cy="22585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D3F784-919D-493A-8018-0B56F940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23" y="2792511"/>
            <a:ext cx="2773920" cy="3741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2AA585-2F62-477C-9927-3BB650A0A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367" y="1392764"/>
            <a:ext cx="2606266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2117FBB-875F-4A90-849D-2D860AF99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377"/>
            <a:ext cx="8426600" cy="452052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76FB3AF-BA07-469C-9A6A-5F68D2384DD5}"/>
              </a:ext>
            </a:extLst>
          </p:cNvPr>
          <p:cNvSpPr txBox="1">
            <a:spLocks/>
          </p:cNvSpPr>
          <p:nvPr/>
        </p:nvSpPr>
        <p:spPr>
          <a:xfrm>
            <a:off x="838200" y="972752"/>
            <a:ext cx="4618055" cy="104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接口自动化测试运行结果</a:t>
            </a:r>
          </a:p>
        </p:txBody>
      </p:sp>
    </p:spTree>
    <p:extLst>
      <p:ext uri="{BB962C8B-B14F-4D97-AF65-F5344CB8AC3E}">
        <p14:creationId xmlns:p14="http://schemas.microsoft.com/office/powerpoint/2010/main" val="7692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AAAB-7C39-4818-9E8F-62EB630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-</a:t>
            </a:r>
            <a:r>
              <a:rPr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8A03A-17AB-4A74-974F-BCFBC1AD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0489"/>
          </a:xfrm>
        </p:spPr>
        <p:txBody>
          <a:bodyPr>
            <a:normAutofit/>
          </a:bodyPr>
          <a:lstStyle/>
          <a:p>
            <a:pPr lvl="1"/>
            <a:r>
              <a:rPr lang="zh-CN" altLang="zh-CN" dirty="0"/>
              <a:t>单元测试时使用了</a:t>
            </a:r>
            <a:r>
              <a:rPr lang="en-US" altLang="zh-CN" dirty="0" err="1"/>
              <a:t>mockito</a:t>
            </a:r>
            <a:r>
              <a:rPr lang="zh-CN" altLang="zh-CN" dirty="0"/>
              <a:t>，用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对象来作为涉及数据库和文件操作的测试替身。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9D1616-9B54-4575-90C3-98BFF675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30" y="2882640"/>
            <a:ext cx="6351526" cy="29085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AB5D50-238B-46D9-9D3E-35AD2602BB80}"/>
              </a:ext>
            </a:extLst>
          </p:cNvPr>
          <p:cNvSpPr txBox="1"/>
          <p:nvPr/>
        </p:nvSpPr>
        <p:spPr>
          <a:xfrm>
            <a:off x="1608730" y="6096000"/>
            <a:ext cx="684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代码重构后</a:t>
            </a:r>
            <a:r>
              <a:rPr lang="zh-CN" altLang="zh-CN" dirty="0"/>
              <a:t>被测类中的声明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8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54BB2-D201-4C55-B9C7-E3FBA237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C701D8D-DB67-4654-A65C-33D7D0978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189015"/>
              </p:ext>
            </p:extLst>
          </p:nvPr>
        </p:nvGraphicFramePr>
        <p:xfrm>
          <a:off x="838200" y="1825625"/>
          <a:ext cx="10515600" cy="3808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3971">
                  <a:extLst>
                    <a:ext uri="{9D8B030D-6E8A-4147-A177-3AD203B41FA5}">
                      <a16:colId xmlns:a16="http://schemas.microsoft.com/office/drawing/2014/main" val="3266370114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1653988575"/>
                    </a:ext>
                  </a:extLst>
                </a:gridCol>
              </a:tblGrid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工作内容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21603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郝洁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Web</a:t>
                      </a:r>
                      <a:r>
                        <a:rPr lang="zh-CN" altLang="en-US" b="1" dirty="0"/>
                        <a:t>前端开发、测试</a:t>
                      </a:r>
                      <a:r>
                        <a:rPr lang="zh-CN" altLang="en-US" dirty="0"/>
                        <a:t>；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前端代码测试、功能测试、响应时间性能测试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02882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陶明沺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后端开发、测试</a:t>
                      </a:r>
                      <a:r>
                        <a:rPr lang="zh-CN" altLang="en-US" dirty="0"/>
                        <a:t>：远程服务器、数据库搭建与维护，后端代码开发、静态测试、单元测试，接口自动化测试脚本开发及测试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40809"/>
                  </a:ext>
                </a:extLst>
              </a:tr>
              <a:tr h="635031">
                <a:tc>
                  <a:txBody>
                    <a:bodyPr/>
                    <a:lstStyle/>
                    <a:p>
                      <a:r>
                        <a:rPr lang="zh-CN" altLang="en-US" dirty="0"/>
                        <a:t>杜映嘉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安卓测试、性能测试</a:t>
                      </a:r>
                      <a:r>
                        <a:rPr lang="zh-CN" altLang="en-US" dirty="0"/>
                        <a:t>：合作安卓端系统测试自动测试脚本开发、设计测试场景、进行网页端性能测试、撰写系统测试计划、系统测试报告、性能测试报告 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3808"/>
                  </a:ext>
                </a:extLst>
              </a:tr>
              <a:tr h="723446">
                <a:tc>
                  <a:txBody>
                    <a:bodyPr/>
                    <a:lstStyle/>
                    <a:p>
                      <a:r>
                        <a:rPr lang="zh-CN" altLang="en-US" dirty="0"/>
                        <a:t>吕轶霄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安卓开发、测试</a:t>
                      </a:r>
                      <a:r>
                        <a:rPr lang="zh-CN" altLang="en-US" dirty="0"/>
                        <a:t>：合作安卓端系统自动测试脚本开发，安卓系统开发，完成单元测试、单元测试报告、覆盖度报告、静态测试报告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60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5AAAB-7C39-4818-9E8F-62EB630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-</a:t>
            </a:r>
            <a:r>
              <a:rPr lang="zh-CN" altLang="en-US" dirty="0"/>
              <a:t>单元测试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8A03A-17AB-4A74-974F-BCFBC1AD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0489"/>
          </a:xfrm>
        </p:spPr>
        <p:txBody>
          <a:bodyPr>
            <a:normAutofit/>
          </a:bodyPr>
          <a:lstStyle/>
          <a:p>
            <a:pPr lvl="1"/>
            <a:r>
              <a:rPr lang="zh-CN" altLang="zh-CN" dirty="0"/>
              <a:t>单元测试时使用了</a:t>
            </a:r>
            <a:r>
              <a:rPr lang="en-US" altLang="zh-CN" dirty="0" err="1"/>
              <a:t>mockito</a:t>
            </a:r>
            <a:r>
              <a:rPr lang="zh-CN" altLang="zh-CN" dirty="0"/>
              <a:t>，用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对象来作为涉及数据库和文件操作的测试替身。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AB5D50-238B-46D9-9D3E-35AD2602BB80}"/>
              </a:ext>
            </a:extLst>
          </p:cNvPr>
          <p:cNvSpPr txBox="1"/>
          <p:nvPr/>
        </p:nvSpPr>
        <p:spPr>
          <a:xfrm>
            <a:off x="8079556" y="2656114"/>
            <a:ext cx="3624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测试类中创建</a:t>
            </a:r>
            <a:r>
              <a:rPr lang="en-US" altLang="zh-CN" dirty="0"/>
              <a:t>mock</a:t>
            </a:r>
            <a:r>
              <a:rPr lang="zh-CN" altLang="zh-CN" dirty="0"/>
              <a:t>和</a:t>
            </a:r>
            <a:r>
              <a:rPr lang="en-US" altLang="zh-CN" dirty="0"/>
              <a:t>spy</a:t>
            </a:r>
            <a:r>
              <a:rPr lang="zh-CN" altLang="zh-CN" dirty="0"/>
              <a:t>对象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覆盖度如下，达到预期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E1F29-1FBA-466B-9228-8882BD00D9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9801" y="2656114"/>
            <a:ext cx="5440999" cy="38556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039F78-0E75-4D2B-8684-96234394FE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1273" y="4267871"/>
            <a:ext cx="5274310" cy="6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CDED4-8F80-4969-BB76-8AD146B0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B6F94E-09E5-4D9D-88C2-11794796E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45" y="1605251"/>
            <a:ext cx="7020626" cy="4709597"/>
          </a:xfrm>
        </p:spPr>
      </p:pic>
    </p:spTree>
    <p:extLst>
      <p:ext uri="{BB962C8B-B14F-4D97-AF65-F5344CB8AC3E}">
        <p14:creationId xmlns:p14="http://schemas.microsoft.com/office/powerpoint/2010/main" val="302897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F08F3-F770-49BC-B5C6-0D15C6B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功能测试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FAE25-7534-4B12-A926-C0AACCF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90688"/>
            <a:ext cx="4604657" cy="4361769"/>
          </a:xfrm>
        </p:spPr>
        <p:txBody>
          <a:bodyPr>
            <a:normAutofit/>
          </a:bodyPr>
          <a:lstStyle/>
          <a:p>
            <a:r>
              <a:rPr lang="en-US" altLang="zh-CN" dirty="0"/>
              <a:t>Selenium+</a:t>
            </a:r>
            <a:r>
              <a:rPr lang="zh-CN" altLang="en-US" dirty="0"/>
              <a:t>手动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chrome</a:t>
            </a:r>
            <a:r>
              <a:rPr lang="zh-CN" altLang="en-US" dirty="0"/>
              <a:t>扩展程序：</a:t>
            </a:r>
            <a:endParaRPr lang="en-US" altLang="zh-CN" dirty="0"/>
          </a:p>
          <a:p>
            <a:r>
              <a:rPr lang="en-US" altLang="zh-CN" dirty="0" err="1"/>
              <a:t>Katalon</a:t>
            </a:r>
            <a:r>
              <a:rPr lang="en-US" altLang="zh-CN" dirty="0"/>
              <a:t> Recorder 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兼具</a:t>
            </a:r>
            <a:r>
              <a:rPr lang="en-US" altLang="zh-CN" dirty="0"/>
              <a:t>selenium IDE</a:t>
            </a:r>
            <a:r>
              <a:rPr lang="zh-CN" altLang="en-US" dirty="0"/>
              <a:t>所有功能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9336F5-9DD0-45F6-ACB4-12CE238C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62" y="760818"/>
            <a:ext cx="6250333" cy="4529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45CE2E-C017-4F16-A124-065951D4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4111993"/>
            <a:ext cx="4256315" cy="16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2E764-0E1B-4035-B84F-8BDBA897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3DDC7-D7DA-404D-B9EB-92E215585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性能测试 </a:t>
            </a:r>
            <a:r>
              <a:rPr lang="en-US" altLang="zh-CN" dirty="0"/>
              <a:t>–</a:t>
            </a:r>
            <a:r>
              <a:rPr lang="en-US" altLang="zh-CN" dirty="0" err="1"/>
              <a:t>loadRunner</a:t>
            </a:r>
            <a:r>
              <a:rPr lang="zh-CN" altLang="en-US" dirty="0"/>
              <a:t>生成报告</a:t>
            </a:r>
            <a:endParaRPr lang="en-US" altLang="zh-CN" dirty="0"/>
          </a:p>
          <a:p>
            <a:r>
              <a:rPr lang="en-US" altLang="zh-CN" dirty="0"/>
              <a:t>Web : Chrome </a:t>
            </a:r>
            <a:r>
              <a:rPr lang="zh-CN" altLang="en-US" dirty="0"/>
              <a:t>开发者工具</a:t>
            </a:r>
          </a:p>
        </p:txBody>
      </p:sp>
    </p:spTree>
    <p:extLst>
      <p:ext uri="{BB962C8B-B14F-4D97-AF65-F5344CB8AC3E}">
        <p14:creationId xmlns:p14="http://schemas.microsoft.com/office/powerpoint/2010/main" val="348321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64F-E925-439E-9D2C-31C285F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r>
              <a:rPr lang="en-US" altLang="zh-CN" dirty="0"/>
              <a:t>-LoadRunner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6E6F34-AB8A-4E60-8B1B-619CAAE1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32" y="1690687"/>
            <a:ext cx="7148668" cy="46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B064F-E925-439E-9D2C-31C285F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r>
              <a:rPr lang="en-US" altLang="zh-CN" dirty="0"/>
              <a:t>-LoadRunner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EE9A3B-E21B-4425-8CCC-2AD119D6EE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22" y="1516516"/>
            <a:ext cx="6931291" cy="50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35F59-E439-4A9A-87E7-ADC53364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性能测试</a:t>
            </a:r>
            <a:r>
              <a:rPr lang="en-US" altLang="zh-CN" dirty="0"/>
              <a:t>-chrome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FDF46-12BF-4D81-95ED-1A6A1568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632"/>
          </a:xfrm>
        </p:spPr>
        <p:txBody>
          <a:bodyPr>
            <a:normAutofit/>
          </a:bodyPr>
          <a:lstStyle/>
          <a:p>
            <a:r>
              <a:rPr lang="zh-CN" altLang="en-US" dirty="0"/>
              <a:t>图片完整加载时间过长： </a:t>
            </a:r>
            <a:r>
              <a:rPr lang="en-US" altLang="zh-CN" dirty="0"/>
              <a:t>3.8MB </a:t>
            </a:r>
            <a:r>
              <a:rPr lang="zh-CN" altLang="en-US" dirty="0"/>
              <a:t>用时</a:t>
            </a:r>
            <a:r>
              <a:rPr lang="en-US" altLang="zh-CN" dirty="0"/>
              <a:t>31.58s</a:t>
            </a:r>
          </a:p>
          <a:p>
            <a:r>
              <a:rPr lang="zh-CN" altLang="en-US" dirty="0"/>
              <a:t>应该进一步对图片进行压缩处理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图片 23">
            <a:extLst>
              <a:ext uri="{FF2B5EF4-FFF2-40B4-BE49-F238E27FC236}">
                <a16:creationId xmlns:a16="http://schemas.microsoft.com/office/drawing/2014/main" id="{D08DAE43-18E1-43B8-A67E-3C9A51FB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28" y="3429000"/>
            <a:ext cx="9985855" cy="275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3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8A73B-7082-4B70-9AF6-3EA52A826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335018"/>
            <a:ext cx="10515600" cy="1325563"/>
          </a:xfrm>
        </p:spPr>
        <p:txBody>
          <a:bodyPr/>
          <a:lstStyle/>
          <a:p>
            <a:r>
              <a:rPr lang="zh-CN" altLang="en-US" dirty="0"/>
              <a:t>测试工作一览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D04D83-A45D-473A-AA2F-67A27E7F8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24" y="1799544"/>
            <a:ext cx="285037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28316B-8920-4451-AA83-1CDF9811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70" y="1027906"/>
            <a:ext cx="3301064" cy="4002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60AC5D-5664-45DC-945D-04C18F52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170" y="5090660"/>
            <a:ext cx="3621432" cy="10602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F57FBC-723B-4190-B98A-3A0EE997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036" y="2023837"/>
            <a:ext cx="3845191" cy="41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0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E0D82-0F09-4853-ADA0-F4193F97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A12E0-D7FB-4649-9ABD-21712C87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根据功能，善用工具</a:t>
            </a:r>
            <a:endParaRPr lang="en-US" altLang="zh-CN" dirty="0"/>
          </a:p>
          <a:p>
            <a:r>
              <a:rPr lang="zh-CN" altLang="en-US" dirty="0"/>
              <a:t>学习面向测试编程</a:t>
            </a:r>
            <a:endParaRPr lang="en-US" altLang="zh-CN" dirty="0"/>
          </a:p>
          <a:p>
            <a:r>
              <a:rPr lang="zh-CN" altLang="en-US" dirty="0"/>
              <a:t>重视用户体验</a:t>
            </a:r>
            <a:endParaRPr lang="en-US" altLang="zh-CN" dirty="0"/>
          </a:p>
          <a:p>
            <a:r>
              <a:rPr lang="zh-CN" altLang="en-US" dirty="0"/>
              <a:t>缩短响应时间与加载时间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5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0036" y="1470999"/>
            <a:ext cx="7871927" cy="2387600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286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91E62-0725-442D-91EF-DBAB83DA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442194C-21CE-45EF-8E3E-6573A1D10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9739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52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25032" y="513057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Demo</a:t>
            </a:r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演示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9298F4-A4B5-42FA-B5AB-67707B83D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87552"/>
              </p:ext>
            </p:extLst>
          </p:nvPr>
        </p:nvGraphicFramePr>
        <p:xfrm>
          <a:off x="2125032" y="3789438"/>
          <a:ext cx="8128000" cy="1806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7997">
                  <a:extLst>
                    <a:ext uri="{9D8B030D-6E8A-4147-A177-3AD203B41FA5}">
                      <a16:colId xmlns:a16="http://schemas.microsoft.com/office/drawing/2014/main" val="2073347469"/>
                    </a:ext>
                  </a:extLst>
                </a:gridCol>
                <a:gridCol w="6160003">
                  <a:extLst>
                    <a:ext uri="{9D8B030D-6E8A-4147-A177-3AD203B41FA5}">
                      <a16:colId xmlns:a16="http://schemas.microsoft.com/office/drawing/2014/main" val="385134436"/>
                    </a:ext>
                  </a:extLst>
                </a:gridCol>
              </a:tblGrid>
              <a:tr h="4515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开发环境与框架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752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SpringMVC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146920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en-US" altLang="zh-CN" dirty="0"/>
                        <a:t>web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IDEA,  </a:t>
                      </a:r>
                      <a:r>
                        <a:rPr lang="en-US" altLang="zh-CN" dirty="0" err="1"/>
                        <a:t>jquery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329547"/>
                  </a:ext>
                </a:extLst>
              </a:tr>
              <a:tr h="451573">
                <a:tc>
                  <a:txBody>
                    <a:bodyPr/>
                    <a:lstStyle/>
                    <a:p>
                      <a:r>
                        <a:rPr lang="zh-CN" altLang="en-US" dirty="0"/>
                        <a:t>安卓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Android Studio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 err="1"/>
                        <a:t>Gradle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dagger2+MVP</a:t>
                      </a:r>
                      <a:r>
                        <a:rPr lang="zh-CN" altLang="en-US" dirty="0"/>
                        <a:t>框架，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1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7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07FFA-DB47-4116-86E2-99E20FE2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95204-BB3C-4E68-92C5-8CCB70357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安卓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测试特色 ：功能测试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代码单元测试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代码覆盖度测试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 </a:t>
            </a:r>
            <a:r>
              <a:rPr lang="zh-CN" altLang="en-US" dirty="0"/>
              <a:t>静态测试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Web+</a:t>
            </a:r>
            <a:r>
              <a:rPr lang="zh-CN" altLang="en-US" dirty="0"/>
              <a:t>后端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测试特色 ： 接口测试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=&gt; </a:t>
            </a:r>
            <a:r>
              <a:rPr lang="zh-CN" altLang="en-US" dirty="0"/>
              <a:t>功能测试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= &gt; </a:t>
            </a:r>
            <a:r>
              <a:rPr lang="zh-CN" altLang="en-US" dirty="0"/>
              <a:t>性能测试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257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2632" y="1841114"/>
            <a:ext cx="7871927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Android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9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安卓端脚本自动化测试（视频）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08E3A777-EA27-4D2B-B8A6-5CE85E394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45" y="2593843"/>
            <a:ext cx="5812312" cy="38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Espresso</a:t>
            </a:r>
            <a:r>
              <a:rPr lang="zh-CN" altLang="en-US" dirty="0"/>
              <a:t>框架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96" y="1489890"/>
            <a:ext cx="6729105" cy="37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8C5C8-2C96-411D-AB24-03C8A918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92AAE-778E-4BC9-9D14-FAF249CA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真机测试运行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r="65280"/>
          <a:stretch/>
        </p:blipFill>
        <p:spPr>
          <a:xfrm>
            <a:off x="4390733" y="1027906"/>
            <a:ext cx="3410533" cy="50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490</Words>
  <Application>Microsoft Office PowerPoint</Application>
  <PresentationFormat>宽屏</PresentationFormat>
  <Paragraphs>109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华文行楷</vt:lpstr>
      <vt:lpstr>隶书</vt:lpstr>
      <vt:lpstr>Arial</vt:lpstr>
      <vt:lpstr>Calibri</vt:lpstr>
      <vt:lpstr>Office 主题​​</vt:lpstr>
      <vt:lpstr>Timeline</vt:lpstr>
      <vt:lpstr>成员分工</vt:lpstr>
      <vt:lpstr>功能说明</vt:lpstr>
      <vt:lpstr>Demo演示</vt:lpstr>
      <vt:lpstr>目录</vt:lpstr>
      <vt:lpstr>Android</vt:lpstr>
      <vt:lpstr>测试特色</vt:lpstr>
      <vt:lpstr>测试特色</vt:lpstr>
      <vt:lpstr>测试特色</vt:lpstr>
      <vt:lpstr>代码单元测试</vt:lpstr>
      <vt:lpstr>代码单元测试</vt:lpstr>
      <vt:lpstr>覆盖度</vt:lpstr>
      <vt:lpstr>静态测试</vt:lpstr>
      <vt:lpstr>Web &amp; Server</vt:lpstr>
      <vt:lpstr>测试特色</vt:lpstr>
      <vt:lpstr>接口测试-postman</vt:lpstr>
      <vt:lpstr>接口测试-postman</vt:lpstr>
      <vt:lpstr>PowerPoint 演示文稿</vt:lpstr>
      <vt:lpstr>后端-单元测试</vt:lpstr>
      <vt:lpstr>后端-单元测试</vt:lpstr>
      <vt:lpstr>功能测试</vt:lpstr>
      <vt:lpstr>功能测试 </vt:lpstr>
      <vt:lpstr>性能测试</vt:lpstr>
      <vt:lpstr>性能测试-LoadRunner</vt:lpstr>
      <vt:lpstr>性能测试-LoadRunner</vt:lpstr>
      <vt:lpstr>Web性能测试-chrome</vt:lpstr>
      <vt:lpstr>测试工作一览</vt:lpstr>
      <vt:lpstr>测试总结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信息存储与管理 案例分析</dc:title>
  <dc:creator>Windows 用户</dc:creator>
  <cp:lastModifiedBy>Daisy H</cp:lastModifiedBy>
  <cp:revision>55</cp:revision>
  <dcterms:created xsi:type="dcterms:W3CDTF">2018-09-25T07:22:00Z</dcterms:created>
  <dcterms:modified xsi:type="dcterms:W3CDTF">2019-01-10T13:32:39Z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